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9" r:id="rId4"/>
    <p:sldId id="258" r:id="rId5"/>
    <p:sldId id="260" r:id="rId6"/>
  </p:sldIdLst>
  <p:sldSz cx="9144000" cy="5143500" type="screen16x9"/>
  <p:notesSz cx="6858000" cy="9144000"/>
  <p:embeddedFontLst>
    <p:embeddedFont>
      <p:font typeface="NanumGothic ExtraBold" panose="020D0604000000000000" pitchFamily="34" charset="-127"/>
      <p:bold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0"/>
    <p:restoredTop sz="94654"/>
  </p:normalViewPr>
  <p:slideViewPr>
    <p:cSldViewPr snapToGrid="0">
      <p:cViewPr varScale="1">
        <p:scale>
          <a:sx n="138" d="100"/>
          <a:sy n="138" d="100"/>
        </p:scale>
        <p:origin x="51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5070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스터디 </a:t>
            </a:r>
            <a:r>
              <a:rPr lang="ko-KR" altLang="en-US" sz="2500" b="1" dirty="0">
                <a:solidFill>
                  <a:srgbClr val="19264B"/>
                </a:solidFill>
              </a:rPr>
              <a:t>금융</a:t>
            </a:r>
            <a:r>
              <a:rPr lang="en-US" altLang="ko-KR" sz="2500" b="1" dirty="0">
                <a:solidFill>
                  <a:srgbClr val="19264B"/>
                </a:solidFill>
              </a:rPr>
              <a:t>AI 1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" dirty="0">
                <a:solidFill>
                  <a:srgbClr val="19264B"/>
                </a:solidFill>
              </a:rPr>
              <a:t>1</a:t>
            </a:r>
            <a:r>
              <a:rPr lang="en-US" altLang="ko-KR" dirty="0">
                <a:solidFill>
                  <a:srgbClr val="19264B"/>
                </a:solidFill>
              </a:rPr>
              <a:t>5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" altLang="en-US" sz="1100" dirty="0">
                <a:solidFill>
                  <a:srgbClr val="19264B"/>
                </a:solidFill>
              </a:rPr>
              <a:t>허인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5814303" y="1920391"/>
            <a:ext cx="2757042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dirty="0"/>
              <a:t>김진재</a:t>
            </a:r>
            <a:r>
              <a:rPr lang="en-US" altLang="ko" dirty="0"/>
              <a:t> (</a:t>
            </a:r>
            <a:r>
              <a:rPr lang="ko-KR" altLang="en-US" dirty="0"/>
              <a:t>응용통계학과 </a:t>
            </a:r>
            <a:r>
              <a:rPr lang="en-US" altLang="ko-KR" dirty="0"/>
              <a:t>18)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이</a:t>
            </a:r>
            <a:r>
              <a:rPr lang="ko" altLang="en-US" dirty="0"/>
              <a:t>재형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글로벌금융학과 </a:t>
            </a:r>
            <a:r>
              <a:rPr lang="en-US" altLang="ko-KR" dirty="0"/>
              <a:t>19)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dirty="0"/>
              <a:t>차수현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기계공학부 </a:t>
            </a:r>
            <a:r>
              <a:rPr lang="en-US" altLang="ko-KR" dirty="0"/>
              <a:t>20)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허인     </a:t>
            </a:r>
            <a:r>
              <a:rPr lang="en-US" altLang="ko-KR" dirty="0"/>
              <a:t>(</a:t>
            </a:r>
            <a:r>
              <a:rPr lang="ko-KR" altLang="en-US" dirty="0"/>
              <a:t>응용통계학과 </a:t>
            </a:r>
            <a:r>
              <a:rPr lang="en-US" altLang="ko-KR" dirty="0"/>
              <a:t>20)</a:t>
            </a:r>
            <a:endParaRPr dirty="0"/>
          </a:p>
        </p:txBody>
      </p:sp>
      <p:pic>
        <p:nvPicPr>
          <p:cNvPr id="3" name="그림 2" descr="텍스트, 전자기기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5019EDF2-2F7F-9D41-A517-946445FE4F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3" t="15543" r="27104" b="16498"/>
          <a:stretch/>
        </p:blipFill>
        <p:spPr>
          <a:xfrm>
            <a:off x="1631960" y="1616951"/>
            <a:ext cx="3925446" cy="229962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교재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/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모임 일시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21B8C667-E468-BE44-8E62-E8FB44CD2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326" y="1145310"/>
            <a:ext cx="2665204" cy="3426691"/>
          </a:xfrm>
          <a:prstGeom prst="rect">
            <a:avLst/>
          </a:prstGeom>
          <a:ln>
            <a:solidFill>
              <a:srgbClr val="19264A"/>
            </a:solidFill>
          </a:ln>
        </p:spPr>
      </p:pic>
      <p:sp>
        <p:nvSpPr>
          <p:cNvPr id="8" name="Google Shape;67;p14">
            <a:extLst>
              <a:ext uri="{FF2B5EF4-FFF2-40B4-BE49-F238E27FC236}">
                <a16:creationId xmlns:a16="http://schemas.microsoft.com/office/drawing/2014/main" id="{8464E487-81BE-2D4C-96B8-1972DEE4F708}"/>
              </a:ext>
            </a:extLst>
          </p:cNvPr>
          <p:cNvSpPr txBox="1"/>
          <p:nvPr/>
        </p:nvSpPr>
        <p:spPr>
          <a:xfrm>
            <a:off x="4376276" y="1602942"/>
            <a:ext cx="4305552" cy="2511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- </a:t>
            </a:r>
            <a:r>
              <a:rPr lang="ko-KR" altLang="en-US" dirty="0"/>
              <a:t>금융</a:t>
            </a:r>
            <a:r>
              <a:rPr lang="en-US" altLang="ko-KR" dirty="0"/>
              <a:t>(</a:t>
            </a:r>
            <a:r>
              <a:rPr lang="ko-KR" altLang="en-US" dirty="0"/>
              <a:t>증권</a:t>
            </a:r>
            <a:r>
              <a:rPr lang="en-US" altLang="ko-KR" dirty="0"/>
              <a:t>)</a:t>
            </a:r>
            <a:r>
              <a:rPr lang="ko-KR" altLang="en-US" dirty="0"/>
              <a:t> 데이터를 자동 수집</a:t>
            </a:r>
            <a:r>
              <a:rPr lang="en-US" altLang="ko-KR" dirty="0"/>
              <a:t>,</a:t>
            </a:r>
            <a:r>
              <a:rPr lang="ko-KR" altLang="en-US" dirty="0"/>
              <a:t> 매매</a:t>
            </a:r>
            <a:r>
              <a:rPr lang="en-US" altLang="ko-KR" dirty="0"/>
              <a:t>,</a:t>
            </a:r>
            <a:r>
              <a:rPr lang="ko-KR" altLang="en-US" dirty="0"/>
              <a:t> 예측하는</a:t>
            </a:r>
            <a:endParaRPr lang="en-US" altLang="ko-KR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   </a:t>
            </a:r>
            <a:r>
              <a:rPr lang="ko-KR" altLang="en-US" dirty="0"/>
              <a:t>전반적 과정을 직접 구현</a:t>
            </a:r>
            <a:endParaRPr lang="en-US" altLang="ko-KR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- </a:t>
            </a:r>
            <a:r>
              <a:rPr lang="ko-KR" altLang="en-US" dirty="0"/>
              <a:t>트레이딩 전략</a:t>
            </a:r>
            <a:r>
              <a:rPr lang="en-US" altLang="ko-KR" dirty="0"/>
              <a:t>(ex. </a:t>
            </a:r>
            <a:r>
              <a:rPr lang="ko-KR" altLang="en-US" dirty="0"/>
              <a:t>현재 포트폴리오 이론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볼린저</a:t>
            </a:r>
            <a:endParaRPr lang="en-US" altLang="ko-KR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  </a:t>
            </a:r>
            <a:r>
              <a:rPr lang="ko-KR" altLang="en-US" dirty="0"/>
              <a:t>밴드</a:t>
            </a:r>
            <a:r>
              <a:rPr lang="en-US" altLang="ko-KR" dirty="0"/>
              <a:t>,</a:t>
            </a:r>
            <a:r>
              <a:rPr lang="ko-KR" altLang="en-US" dirty="0"/>
              <a:t> 삼중창 매매</a:t>
            </a:r>
            <a:r>
              <a:rPr lang="en-US" altLang="ko-KR" dirty="0"/>
              <a:t>,</a:t>
            </a:r>
            <a:r>
              <a:rPr lang="ko-KR" altLang="en-US" dirty="0"/>
              <a:t> 듀얼 모멘텀</a:t>
            </a:r>
            <a:r>
              <a:rPr lang="en-US" altLang="ko-KR" dirty="0"/>
              <a:t>)</a:t>
            </a:r>
            <a:r>
              <a:rPr lang="ko-KR" altLang="en-US" dirty="0"/>
              <a:t>에 대한 이해</a:t>
            </a:r>
            <a:endParaRPr lang="en-US" altLang="ko-KR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- </a:t>
            </a:r>
            <a:r>
              <a:rPr lang="ko-KR" altLang="en-US" dirty="0"/>
              <a:t>일시</a:t>
            </a:r>
            <a:r>
              <a:rPr lang="en-US" altLang="ko-KR" dirty="0"/>
              <a:t>:</a:t>
            </a:r>
            <a:r>
              <a:rPr lang="ko-KR" altLang="en-US" dirty="0"/>
              <a:t> 매주 수요일 저녁</a:t>
            </a:r>
            <a:endParaRPr lang="en-US" altLang="ko-KR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- </a:t>
            </a:r>
            <a:r>
              <a:rPr lang="ko-KR" altLang="en-US" dirty="0"/>
              <a:t>장소</a:t>
            </a:r>
            <a:r>
              <a:rPr lang="en-US" altLang="ko-KR" dirty="0"/>
              <a:t>:</a:t>
            </a:r>
            <a:r>
              <a:rPr lang="ko-KR" altLang="en-US" dirty="0"/>
              <a:t> 중앙대학교 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내용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F99162FA-FF9C-A949-81B1-DCC9A6BFDC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53626"/>
              </p:ext>
            </p:extLst>
          </p:nvPr>
        </p:nvGraphicFramePr>
        <p:xfrm>
          <a:off x="1607126" y="1541664"/>
          <a:ext cx="7066548" cy="2595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29654">
                  <a:extLst>
                    <a:ext uri="{9D8B030D-6E8A-4147-A177-3AD203B41FA5}">
                      <a16:colId xmlns:a16="http://schemas.microsoft.com/office/drawing/2014/main" val="3004557331"/>
                    </a:ext>
                  </a:extLst>
                </a:gridCol>
                <a:gridCol w="2755231">
                  <a:extLst>
                    <a:ext uri="{9D8B030D-6E8A-4147-A177-3AD203B41FA5}">
                      <a16:colId xmlns:a16="http://schemas.microsoft.com/office/drawing/2014/main" val="4040258390"/>
                    </a:ext>
                  </a:extLst>
                </a:gridCol>
                <a:gridCol w="3681663">
                  <a:extLst>
                    <a:ext uri="{9D8B030D-6E8A-4147-A177-3AD203B41FA5}">
                      <a16:colId xmlns:a16="http://schemas.microsoft.com/office/drawing/2014/main" val="36082105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주차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날짜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3763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0</a:t>
                      </a:r>
                      <a:r>
                        <a:rPr lang="en-US" altLang="ko-KR" dirty="0"/>
                        <a:t>3/02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OT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1927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03/</a:t>
                      </a:r>
                      <a:r>
                        <a:rPr lang="en-US" altLang="ko-KR" dirty="0"/>
                        <a:t>11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스터디 첫 만남 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318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0</a:t>
                      </a:r>
                      <a:r>
                        <a:rPr lang="en-US" altLang="ko-KR" dirty="0"/>
                        <a:t>3/20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데이터</a:t>
                      </a:r>
                      <a:r>
                        <a:rPr lang="ko-KR" altLang="en-US" dirty="0"/>
                        <a:t> 분석 기본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11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0</a:t>
                      </a:r>
                      <a:r>
                        <a:rPr lang="en-US" altLang="ko-KR" dirty="0"/>
                        <a:t>3/23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웹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스크레이핑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188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0</a:t>
                      </a:r>
                      <a:r>
                        <a:rPr lang="en-US" altLang="ko-KR" dirty="0"/>
                        <a:t>3/30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시세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DB </a:t>
                      </a:r>
                      <a:r>
                        <a:rPr lang="ko-KR" altLang="en-US" dirty="0"/>
                        <a:t>구축 및 시세 조회 </a:t>
                      </a:r>
                      <a:r>
                        <a:rPr lang="en-US" altLang="ko-KR" dirty="0"/>
                        <a:t>API </a:t>
                      </a:r>
                      <a:r>
                        <a:rPr lang="ko-KR" altLang="en-US" dirty="0"/>
                        <a:t>개발 </a:t>
                      </a:r>
                      <a:r>
                        <a:rPr lang="en-US" altLang="ko-KR" dirty="0"/>
                        <a:t>1/2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2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6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0</a:t>
                      </a:r>
                      <a:r>
                        <a:rPr lang="en-US" altLang="ko-KR" dirty="0"/>
                        <a:t>4/07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ore-KR" altLang="en-US" dirty="0"/>
                        <a:t>시세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DB </a:t>
                      </a:r>
                      <a:r>
                        <a:rPr lang="ko-KR" altLang="en-US" dirty="0"/>
                        <a:t>구축 및 시세 조회 </a:t>
                      </a:r>
                      <a:r>
                        <a:rPr lang="en-US" altLang="ko-KR" dirty="0"/>
                        <a:t>API </a:t>
                      </a:r>
                      <a:r>
                        <a:rPr lang="ko-KR" altLang="en-US" dirty="0"/>
                        <a:t>개발 </a:t>
                      </a:r>
                      <a:r>
                        <a:rPr lang="en-US" altLang="ko-Kore-KR" dirty="0"/>
                        <a:t>2/2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41589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500" b="1" dirty="0">
                <a:solidFill>
                  <a:srgbClr val="19264B"/>
                </a:solidFill>
              </a:rPr>
              <a:t>감사합니다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</a:rPr>
              <a:t>CUAI </a:t>
            </a:r>
            <a:r>
              <a:rPr lang="ko-KR" altLang="en-US" dirty="0">
                <a:solidFill>
                  <a:srgbClr val="19264B"/>
                </a:solidFill>
              </a:rPr>
              <a:t>스터디 금융</a:t>
            </a:r>
            <a:r>
              <a:rPr lang="en-US" altLang="ko-KR" dirty="0">
                <a:solidFill>
                  <a:srgbClr val="19264B"/>
                </a:solidFill>
              </a:rPr>
              <a:t>AI 1</a:t>
            </a:r>
            <a:r>
              <a:rPr lang="ko-KR" altLang="en-US" dirty="0">
                <a:solidFill>
                  <a:srgbClr val="19264B"/>
                </a:solidFill>
              </a:rPr>
              <a:t>팀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" altLang="en-US" sz="1100" dirty="0">
                <a:solidFill>
                  <a:srgbClr val="19264B"/>
                </a:solidFill>
              </a:rPr>
              <a:t>허인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2140712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145</Words>
  <Application>Microsoft Macintosh PowerPoint</Application>
  <PresentationFormat>화면 슬라이드 쇼(16:9)</PresentationFormat>
  <Paragraphs>50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Arial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허 인</cp:lastModifiedBy>
  <cp:revision>3</cp:revision>
  <dcterms:modified xsi:type="dcterms:W3CDTF">2022-03-13T01:35:59Z</dcterms:modified>
</cp:coreProperties>
</file>